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ato 5" panose="020B0604020202020204" charset="0"/>
      <p:regular r:id="rId13"/>
    </p:embeddedFont>
    <p:embeddedFont>
      <p:font typeface="Lato 1" panose="020B0604020202020204" charset="0"/>
      <p:regular r:id="rId14"/>
    </p:embeddedFont>
    <p:embeddedFont>
      <p:font typeface="Lato 4" panose="020B0604020202020204" charset="0"/>
      <p:regular r:id="rId15"/>
    </p:embeddedFont>
    <p:embeddedFont>
      <p:font typeface="Lato 2" panose="020B0604020202020204" charset="0"/>
      <p:regular r:id="rId16"/>
    </p:embeddedFont>
    <p:embeddedFont>
      <p:font typeface="Lato 3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-1829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4.svg"/><Relationship Id="rId3" Type="http://schemas.openxmlformats.org/officeDocument/2006/relationships/image" Target="../media/image18.svg"/><Relationship Id="rId7" Type="http://schemas.openxmlformats.org/officeDocument/2006/relationships/image" Target="../media/image2.svg"/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2.svg"/><Relationship Id="rId5" Type="http://schemas.openxmlformats.org/officeDocument/2006/relationships/image" Target="../media/image8.svg"/><Relationship Id="rId1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20.sv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27540" y="0"/>
            <a:ext cx="6460460" cy="4707850"/>
          </a:xfrm>
          <a:custGeom>
            <a:avLst/>
            <a:gdLst/>
            <a:ahLst/>
            <a:cxnLst/>
            <a:rect l="l" t="t" r="r" b="b"/>
            <a:pathLst>
              <a:path w="9511286" h="7833841">
                <a:moveTo>
                  <a:pt x="0" y="0"/>
                </a:moveTo>
                <a:lnTo>
                  <a:pt x="9511286" y="0"/>
                </a:lnTo>
                <a:lnTo>
                  <a:pt x="9511286" y="7833841"/>
                </a:lnTo>
                <a:lnTo>
                  <a:pt x="0" y="78338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1" t="-66400" r="-472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707850"/>
            <a:ext cx="7401269" cy="5649686"/>
          </a:xfrm>
          <a:custGeom>
            <a:avLst/>
            <a:gdLst/>
            <a:ahLst/>
            <a:cxnLst/>
            <a:rect l="l" t="t" r="r" b="b"/>
            <a:pathLst>
              <a:path w="9300575" h="9437853">
                <a:moveTo>
                  <a:pt x="0" y="0"/>
                </a:moveTo>
                <a:lnTo>
                  <a:pt x="9300575" y="0"/>
                </a:lnTo>
                <a:lnTo>
                  <a:pt x="9300575" y="9437853"/>
                </a:lnTo>
                <a:lnTo>
                  <a:pt x="0" y="94378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 l="-13384" b="-4999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844786" y="8159065"/>
            <a:ext cx="2198471" cy="2198471"/>
          </a:xfrm>
          <a:custGeom>
            <a:avLst/>
            <a:gdLst/>
            <a:ahLst/>
            <a:cxnLst/>
            <a:rect l="l" t="t" r="r" b="b"/>
            <a:pathLst>
              <a:path w="2198471" h="2198471">
                <a:moveTo>
                  <a:pt x="0" y="0"/>
                </a:moveTo>
                <a:lnTo>
                  <a:pt x="2198471" y="0"/>
                </a:lnTo>
                <a:lnTo>
                  <a:pt x="2198471" y="2198470"/>
                </a:lnTo>
                <a:lnTo>
                  <a:pt x="0" y="21984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043257" y="8333172"/>
            <a:ext cx="1900969" cy="1726967"/>
          </a:xfrm>
          <a:custGeom>
            <a:avLst/>
            <a:gdLst/>
            <a:ahLst/>
            <a:cxnLst/>
            <a:rect l="l" t="t" r="r" b="b"/>
            <a:pathLst>
              <a:path w="1900969" h="1726967">
                <a:moveTo>
                  <a:pt x="0" y="0"/>
                </a:moveTo>
                <a:lnTo>
                  <a:pt x="1900969" y="0"/>
                </a:lnTo>
                <a:lnTo>
                  <a:pt x="1900969" y="1726967"/>
                </a:lnTo>
                <a:lnTo>
                  <a:pt x="0" y="17269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35060" y="2069556"/>
            <a:ext cx="5366981" cy="3435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9E392B"/>
                </a:solidFill>
                <a:latin typeface="Lato 1"/>
              </a:rPr>
              <a:t>Title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72466" y="6871335"/>
            <a:ext cx="10171759" cy="98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5"/>
              </a:lnSpc>
            </a:pPr>
            <a:r>
              <a:rPr lang="en-US" sz="5746">
                <a:solidFill>
                  <a:srgbClr val="143788"/>
                </a:solidFill>
                <a:latin typeface="Lato 2"/>
              </a:rPr>
              <a:t>AUTHOR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839739" y="-1849719"/>
            <a:ext cx="11679477" cy="13986438"/>
            <a:chOff x="3962241" y="2701561"/>
            <a:chExt cx="15572637" cy="18648584"/>
          </a:xfrm>
        </p:grpSpPr>
        <p:sp>
          <p:nvSpPr>
            <p:cNvPr id="3" name="Freeform 3"/>
            <p:cNvSpPr/>
            <p:nvPr/>
          </p:nvSpPr>
          <p:spPr>
            <a:xfrm rot="14049117">
              <a:off x="2716040" y="4531308"/>
              <a:ext cx="18445385" cy="15192290"/>
            </a:xfrm>
            <a:custGeom>
              <a:avLst/>
              <a:gdLst/>
              <a:ahLst/>
              <a:cxnLst/>
              <a:rect l="l" t="t" r="r" b="b"/>
              <a:pathLst>
                <a:path w="18445385" h="15192290">
                  <a:moveTo>
                    <a:pt x="0" y="0"/>
                  </a:moveTo>
                  <a:lnTo>
                    <a:pt x="18445386" y="0"/>
                  </a:lnTo>
                  <a:lnTo>
                    <a:pt x="18445386" y="15192290"/>
                  </a:lnTo>
                  <a:lnTo>
                    <a:pt x="0" y="15192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4049117">
              <a:off x="2335693" y="4328109"/>
              <a:ext cx="18445385" cy="15192290"/>
            </a:xfrm>
            <a:custGeom>
              <a:avLst/>
              <a:gdLst/>
              <a:ahLst/>
              <a:cxnLst/>
              <a:rect l="l" t="t" r="r" b="b"/>
              <a:pathLst>
                <a:path w="18445385" h="15192290">
                  <a:moveTo>
                    <a:pt x="0" y="0"/>
                  </a:moveTo>
                  <a:lnTo>
                    <a:pt x="18445386" y="0"/>
                  </a:lnTo>
                  <a:lnTo>
                    <a:pt x="18445386" y="15192290"/>
                  </a:lnTo>
                  <a:lnTo>
                    <a:pt x="0" y="15192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4564629" y="1546134"/>
            <a:ext cx="4612387" cy="518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81"/>
              </a:lnSpc>
            </a:pPr>
            <a:r>
              <a:rPr lang="en-US" sz="3429" spc="315">
                <a:solidFill>
                  <a:srgbClr val="143788"/>
                </a:solidFill>
                <a:latin typeface="Lato 3"/>
              </a:rPr>
              <a:t>Point 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64629" y="3215141"/>
            <a:ext cx="5453789" cy="518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081"/>
              </a:lnSpc>
              <a:spcBef>
                <a:spcPct val="0"/>
              </a:spcBef>
            </a:pPr>
            <a:r>
              <a:rPr lang="en-US" sz="3429" u="none" spc="315">
                <a:solidFill>
                  <a:srgbClr val="143788"/>
                </a:solidFill>
                <a:latin typeface="Lato 3"/>
              </a:rPr>
              <a:t>Point 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64629" y="4884147"/>
            <a:ext cx="4894989" cy="518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081"/>
              </a:lnSpc>
              <a:spcBef>
                <a:spcPct val="0"/>
              </a:spcBef>
            </a:pPr>
            <a:r>
              <a:rPr lang="en-US" sz="3429" u="none" spc="315">
                <a:solidFill>
                  <a:srgbClr val="143788"/>
                </a:solidFill>
                <a:latin typeface="Lato 3"/>
              </a:rPr>
              <a:t>Point 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64629" y="6553154"/>
            <a:ext cx="2936670" cy="518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081"/>
              </a:lnSpc>
              <a:spcBef>
                <a:spcPct val="0"/>
              </a:spcBef>
            </a:pPr>
            <a:r>
              <a:rPr lang="en-US" sz="3429" u="none" spc="315">
                <a:solidFill>
                  <a:srgbClr val="143788"/>
                </a:solidFill>
                <a:latin typeface="Lato 3"/>
              </a:rPr>
              <a:t>Point 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64629" y="8222160"/>
            <a:ext cx="2936670" cy="518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081"/>
              </a:lnSpc>
              <a:spcBef>
                <a:spcPct val="0"/>
              </a:spcBef>
            </a:pPr>
            <a:r>
              <a:rPr lang="en-US" sz="3429" u="none" spc="315">
                <a:solidFill>
                  <a:srgbClr val="143788"/>
                </a:solidFill>
                <a:latin typeface="Lato 3"/>
              </a:rPr>
              <a:t>Point 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962025"/>
            <a:ext cx="1305665" cy="829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38"/>
              </a:lnSpc>
            </a:pPr>
            <a:r>
              <a:rPr lang="en-US" sz="10345">
                <a:solidFill>
                  <a:srgbClr val="143788"/>
                </a:solidFill>
                <a:latin typeface="Lato 4"/>
              </a:rPr>
              <a:t>I</a:t>
            </a:r>
          </a:p>
          <a:p>
            <a:pPr algn="ctr">
              <a:lnSpc>
                <a:spcPts val="13138"/>
              </a:lnSpc>
            </a:pPr>
            <a:r>
              <a:rPr lang="en-US" sz="10345">
                <a:solidFill>
                  <a:srgbClr val="143788"/>
                </a:solidFill>
                <a:latin typeface="Lato 4"/>
              </a:rPr>
              <a:t>N</a:t>
            </a:r>
          </a:p>
          <a:p>
            <a:pPr algn="ctr">
              <a:lnSpc>
                <a:spcPts val="13138"/>
              </a:lnSpc>
            </a:pPr>
            <a:r>
              <a:rPr lang="en-US" sz="10345">
                <a:solidFill>
                  <a:srgbClr val="143788"/>
                </a:solidFill>
                <a:latin typeface="Lato 4"/>
              </a:rPr>
              <a:t>D</a:t>
            </a:r>
          </a:p>
          <a:p>
            <a:pPr algn="ctr">
              <a:lnSpc>
                <a:spcPts val="13138"/>
              </a:lnSpc>
            </a:pPr>
            <a:r>
              <a:rPr lang="en-US" sz="10345">
                <a:solidFill>
                  <a:srgbClr val="143788"/>
                </a:solidFill>
                <a:latin typeface="Lato 4"/>
              </a:rPr>
              <a:t>E</a:t>
            </a:r>
          </a:p>
          <a:p>
            <a:pPr algn="ctr">
              <a:lnSpc>
                <a:spcPts val="13138"/>
              </a:lnSpc>
            </a:pPr>
            <a:r>
              <a:rPr lang="en-US" sz="10345">
                <a:solidFill>
                  <a:srgbClr val="143788"/>
                </a:solidFill>
                <a:latin typeface="Lato 4"/>
              </a:rPr>
              <a:t>X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105092" y="8619029"/>
            <a:ext cx="1546134" cy="1546134"/>
          </a:xfrm>
          <a:custGeom>
            <a:avLst/>
            <a:gdLst/>
            <a:ahLst/>
            <a:cxnLst/>
            <a:rect l="l" t="t" r="r" b="b"/>
            <a:pathLst>
              <a:path w="1546134" h="1546134">
                <a:moveTo>
                  <a:pt x="0" y="0"/>
                </a:moveTo>
                <a:lnTo>
                  <a:pt x="1546134" y="0"/>
                </a:lnTo>
                <a:lnTo>
                  <a:pt x="1546134" y="1546134"/>
                </a:lnTo>
                <a:lnTo>
                  <a:pt x="0" y="15461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651226" y="8619029"/>
            <a:ext cx="1528039" cy="1388173"/>
          </a:xfrm>
          <a:custGeom>
            <a:avLst/>
            <a:gdLst/>
            <a:ahLst/>
            <a:cxnLst/>
            <a:rect l="l" t="t" r="r" b="b"/>
            <a:pathLst>
              <a:path w="1528039" h="1388173">
                <a:moveTo>
                  <a:pt x="0" y="0"/>
                </a:moveTo>
                <a:lnTo>
                  <a:pt x="1528039" y="0"/>
                </a:lnTo>
                <a:lnTo>
                  <a:pt x="1528039" y="1388173"/>
                </a:lnTo>
                <a:lnTo>
                  <a:pt x="0" y="13881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4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98265" y="7717064"/>
            <a:ext cx="3789735" cy="2569936"/>
          </a:xfrm>
          <a:custGeom>
            <a:avLst/>
            <a:gdLst/>
            <a:ahLst/>
            <a:cxnLst/>
            <a:rect l="l" t="t" r="r" b="b"/>
            <a:pathLst>
              <a:path w="3975926" h="4114800">
                <a:moveTo>
                  <a:pt x="0" y="0"/>
                </a:moveTo>
                <a:lnTo>
                  <a:pt x="3975926" y="0"/>
                </a:lnTo>
                <a:lnTo>
                  <a:pt x="39759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2" t="-1" r="-4915" b="-6011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05092" y="8619029"/>
            <a:ext cx="1546134" cy="1546134"/>
          </a:xfrm>
          <a:custGeom>
            <a:avLst/>
            <a:gdLst/>
            <a:ahLst/>
            <a:cxnLst/>
            <a:rect l="l" t="t" r="r" b="b"/>
            <a:pathLst>
              <a:path w="1546134" h="1546134">
                <a:moveTo>
                  <a:pt x="0" y="0"/>
                </a:moveTo>
                <a:lnTo>
                  <a:pt x="1546134" y="0"/>
                </a:lnTo>
                <a:lnTo>
                  <a:pt x="1546134" y="1546134"/>
                </a:lnTo>
                <a:lnTo>
                  <a:pt x="0" y="15461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651226" y="8619029"/>
            <a:ext cx="1528039" cy="1388173"/>
          </a:xfrm>
          <a:custGeom>
            <a:avLst/>
            <a:gdLst/>
            <a:ahLst/>
            <a:cxnLst/>
            <a:rect l="l" t="t" r="r" b="b"/>
            <a:pathLst>
              <a:path w="1528039" h="1388173">
                <a:moveTo>
                  <a:pt x="0" y="0"/>
                </a:moveTo>
                <a:lnTo>
                  <a:pt x="1528039" y="0"/>
                </a:lnTo>
                <a:lnTo>
                  <a:pt x="1528039" y="1388173"/>
                </a:lnTo>
                <a:lnTo>
                  <a:pt x="0" y="13881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0"/>
            <a:ext cx="6913821" cy="4114800"/>
          </a:xfrm>
          <a:custGeom>
            <a:avLst/>
            <a:gdLst/>
            <a:ahLst/>
            <a:cxnLst/>
            <a:rect l="l" t="t" r="r" b="b"/>
            <a:pathLst>
              <a:path w="6913821" h="4114800">
                <a:moveTo>
                  <a:pt x="0" y="0"/>
                </a:moveTo>
                <a:lnTo>
                  <a:pt x="6913821" y="0"/>
                </a:lnTo>
                <a:lnTo>
                  <a:pt x="69138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946220" y="4399086"/>
            <a:ext cx="8395560" cy="148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68"/>
              </a:lnSpc>
            </a:pPr>
            <a:r>
              <a:rPr lang="en-US" sz="9805" spc="902">
                <a:solidFill>
                  <a:srgbClr val="9E392B"/>
                </a:solidFill>
                <a:latin typeface="Lato 1"/>
              </a:rPr>
              <a:t>Point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275753" y="2263140"/>
            <a:ext cx="4716575" cy="5246370"/>
            <a:chOff x="687070" y="247650"/>
            <a:chExt cx="11148060" cy="12400280"/>
          </a:xfrm>
        </p:grpSpPr>
        <p:sp>
          <p:nvSpPr>
            <p:cNvPr id="3" name="Freeform 3"/>
            <p:cNvSpPr/>
            <p:nvPr/>
          </p:nvSpPr>
          <p:spPr>
            <a:xfrm>
              <a:off x="687070" y="247650"/>
              <a:ext cx="11148061" cy="12400280"/>
            </a:xfrm>
            <a:custGeom>
              <a:avLst/>
              <a:gdLst/>
              <a:ahLst/>
              <a:cxnLst/>
              <a:rect l="l" t="t" r="r" b="b"/>
              <a:pathLst>
                <a:path w="11148061" h="1240028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6717344" y="3155738"/>
            <a:ext cx="9768889" cy="3069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8"/>
              </a:lnSpc>
              <a:spcBef>
                <a:spcPct val="0"/>
              </a:spcBef>
            </a:pPr>
            <a:r>
              <a:rPr lang="en-US" sz="2898">
                <a:solidFill>
                  <a:srgbClr val="000000"/>
                </a:solidFill>
                <a:latin typeface="Lato 5"/>
              </a:rPr>
              <a:t>Lorem ipsum dolor sit amet, consectetur adipiscing elit. Curabitur interdum sapien nec libero dapibus, sit amet fermentum mauris tincidunt. Duis a aliquet arcu. Donec a metus sapien. Maecenas viverra orci enim, at convallis ante finibus et. Nunc risus enim, finibus quis cursus ac, tempor suscipit massa. Duis quis dictum nunc.</a:t>
            </a:r>
          </a:p>
        </p:txBody>
      </p:sp>
      <p:sp>
        <p:nvSpPr>
          <p:cNvPr id="5" name="Freeform 5"/>
          <p:cNvSpPr/>
          <p:nvPr/>
        </p:nvSpPr>
        <p:spPr>
          <a:xfrm>
            <a:off x="15105092" y="8619029"/>
            <a:ext cx="1546134" cy="1546134"/>
          </a:xfrm>
          <a:custGeom>
            <a:avLst/>
            <a:gdLst/>
            <a:ahLst/>
            <a:cxnLst/>
            <a:rect l="l" t="t" r="r" b="b"/>
            <a:pathLst>
              <a:path w="1546134" h="1546134">
                <a:moveTo>
                  <a:pt x="0" y="0"/>
                </a:moveTo>
                <a:lnTo>
                  <a:pt x="1546134" y="0"/>
                </a:lnTo>
                <a:lnTo>
                  <a:pt x="1546134" y="1546134"/>
                </a:lnTo>
                <a:lnTo>
                  <a:pt x="0" y="15461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51226" y="8619029"/>
            <a:ext cx="1528039" cy="1388173"/>
          </a:xfrm>
          <a:custGeom>
            <a:avLst/>
            <a:gdLst/>
            <a:ahLst/>
            <a:cxnLst/>
            <a:rect l="l" t="t" r="r" b="b"/>
            <a:pathLst>
              <a:path w="1528039" h="1388173">
                <a:moveTo>
                  <a:pt x="0" y="0"/>
                </a:moveTo>
                <a:lnTo>
                  <a:pt x="1528039" y="0"/>
                </a:lnTo>
                <a:lnTo>
                  <a:pt x="1528039" y="1388173"/>
                </a:lnTo>
                <a:lnTo>
                  <a:pt x="0" y="1388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800000">
            <a:off x="0" y="6249622"/>
            <a:ext cx="5114206" cy="4037378"/>
          </a:xfrm>
          <a:custGeom>
            <a:avLst/>
            <a:gdLst/>
            <a:ahLst/>
            <a:cxnLst/>
            <a:rect l="l" t="t" r="r" b="b"/>
            <a:pathLst>
              <a:path w="9001243" h="7831082">
                <a:moveTo>
                  <a:pt x="0" y="0"/>
                </a:moveTo>
                <a:lnTo>
                  <a:pt x="9001243" y="0"/>
                </a:lnTo>
                <a:lnTo>
                  <a:pt x="9001243" y="7831082"/>
                </a:lnTo>
                <a:lnTo>
                  <a:pt x="0" y="7831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 t="-93964" r="-76005"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13374575" y="519363"/>
            <a:ext cx="5432788" cy="4394061"/>
          </a:xfrm>
          <a:custGeom>
            <a:avLst/>
            <a:gdLst/>
            <a:ahLst/>
            <a:cxnLst/>
            <a:rect l="l" t="t" r="r" b="b"/>
            <a:pathLst>
              <a:path w="7569191" h="7540807">
                <a:moveTo>
                  <a:pt x="0" y="0"/>
                </a:moveTo>
                <a:lnTo>
                  <a:pt x="7569192" y="0"/>
                </a:lnTo>
                <a:lnTo>
                  <a:pt x="7569192" y="7540807"/>
                </a:lnTo>
                <a:lnTo>
                  <a:pt x="0" y="7540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 l="-39324" t="-71614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4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/>
        </p:nvSpPr>
        <p:spPr>
          <a:xfrm>
            <a:off x="14498265" y="7717064"/>
            <a:ext cx="3789735" cy="2569936"/>
          </a:xfrm>
          <a:custGeom>
            <a:avLst/>
            <a:gdLst/>
            <a:ahLst/>
            <a:cxnLst/>
            <a:rect l="l" t="t" r="r" b="b"/>
            <a:pathLst>
              <a:path w="3975926" h="4114800">
                <a:moveTo>
                  <a:pt x="0" y="0"/>
                </a:moveTo>
                <a:lnTo>
                  <a:pt x="3975926" y="0"/>
                </a:lnTo>
                <a:lnTo>
                  <a:pt x="39759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2" t="-1" r="-4915" b="-60113"/>
            </a:stretch>
          </a:blipFill>
        </p:spPr>
      </p:sp>
      <p:sp>
        <p:nvSpPr>
          <p:cNvPr id="2" name="TextBox 2"/>
          <p:cNvSpPr txBox="1"/>
          <p:nvPr/>
        </p:nvSpPr>
        <p:spPr>
          <a:xfrm>
            <a:off x="4946220" y="4399086"/>
            <a:ext cx="8395560" cy="148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68"/>
              </a:lnSpc>
            </a:pPr>
            <a:r>
              <a:rPr lang="en-US" sz="9805" spc="902">
                <a:solidFill>
                  <a:srgbClr val="9E392B"/>
                </a:solidFill>
                <a:latin typeface="Lato 1"/>
              </a:rPr>
              <a:t>Point 2</a:t>
            </a:r>
          </a:p>
        </p:txBody>
      </p:sp>
      <p:sp>
        <p:nvSpPr>
          <p:cNvPr id="4" name="Freeform 4"/>
          <p:cNvSpPr/>
          <p:nvPr/>
        </p:nvSpPr>
        <p:spPr>
          <a:xfrm>
            <a:off x="15105092" y="8619029"/>
            <a:ext cx="1546134" cy="1546134"/>
          </a:xfrm>
          <a:custGeom>
            <a:avLst/>
            <a:gdLst/>
            <a:ahLst/>
            <a:cxnLst/>
            <a:rect l="l" t="t" r="r" b="b"/>
            <a:pathLst>
              <a:path w="1546134" h="1546134">
                <a:moveTo>
                  <a:pt x="0" y="0"/>
                </a:moveTo>
                <a:lnTo>
                  <a:pt x="1546134" y="0"/>
                </a:lnTo>
                <a:lnTo>
                  <a:pt x="1546134" y="1546134"/>
                </a:lnTo>
                <a:lnTo>
                  <a:pt x="0" y="15461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51226" y="8619029"/>
            <a:ext cx="1528039" cy="1388173"/>
          </a:xfrm>
          <a:custGeom>
            <a:avLst/>
            <a:gdLst/>
            <a:ahLst/>
            <a:cxnLst/>
            <a:rect l="l" t="t" r="r" b="b"/>
            <a:pathLst>
              <a:path w="1528039" h="1388173">
                <a:moveTo>
                  <a:pt x="0" y="0"/>
                </a:moveTo>
                <a:lnTo>
                  <a:pt x="1528039" y="0"/>
                </a:lnTo>
                <a:lnTo>
                  <a:pt x="1528039" y="1388173"/>
                </a:lnTo>
                <a:lnTo>
                  <a:pt x="0" y="13881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0"/>
            <a:ext cx="6913821" cy="4114800"/>
          </a:xfrm>
          <a:custGeom>
            <a:avLst/>
            <a:gdLst/>
            <a:ahLst/>
            <a:cxnLst/>
            <a:rect l="l" t="t" r="r" b="b"/>
            <a:pathLst>
              <a:path w="6913821" h="4114800">
                <a:moveTo>
                  <a:pt x="0" y="0"/>
                </a:moveTo>
                <a:lnTo>
                  <a:pt x="6913821" y="0"/>
                </a:lnTo>
                <a:lnTo>
                  <a:pt x="69138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539272"/>
            <a:ext cx="9768889" cy="3069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8"/>
              </a:lnSpc>
              <a:spcBef>
                <a:spcPct val="0"/>
              </a:spcBef>
            </a:pPr>
            <a:r>
              <a:rPr lang="en-US" sz="2898">
                <a:solidFill>
                  <a:srgbClr val="000000"/>
                </a:solidFill>
                <a:latin typeface="Lato 5"/>
              </a:rPr>
              <a:t>Lorem ipsum dolor sit amet, consectetur adipiscing elit. Curabitur interdum sapien nec libero dapibus, sit amet fermentum mauris tincidunt. Duis a aliquet arcu. Donec a metus sapien. Maecenas viverra orci enim, at convallis ante finibus et. Nunc risus enim, finibus quis cursus ac, tempor suscipit massa. Duis quis dictum nunc.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490411" y="5086350"/>
            <a:ext cx="9768889" cy="3069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8"/>
              </a:lnSpc>
              <a:spcBef>
                <a:spcPct val="0"/>
              </a:spcBef>
            </a:pPr>
            <a:r>
              <a:rPr lang="en-US" sz="2898">
                <a:solidFill>
                  <a:srgbClr val="000000"/>
                </a:solidFill>
                <a:latin typeface="Lato 5"/>
              </a:rPr>
              <a:t>Lorem ipsum dolor sit amet, consectetur adipiscing elit. Curabitur interdum sapien nec libero dapibus, sit amet fermentum mauris tincidunt. Duis a aliquet arcu. Donec a metus sapien. Maecenas viverra orci enim, at convallis ante finibus et. Nunc risus enim, finibus quis cursus ac, tempor suscipit massa. Duis quis dictum nunc.</a:t>
            </a:r>
          </a:p>
        </p:txBody>
      </p:sp>
      <p:sp>
        <p:nvSpPr>
          <p:cNvPr id="6" name="Freeform 6"/>
          <p:cNvSpPr/>
          <p:nvPr/>
        </p:nvSpPr>
        <p:spPr>
          <a:xfrm>
            <a:off x="15105092" y="8619029"/>
            <a:ext cx="1546134" cy="1546134"/>
          </a:xfrm>
          <a:custGeom>
            <a:avLst/>
            <a:gdLst/>
            <a:ahLst/>
            <a:cxnLst/>
            <a:rect l="l" t="t" r="r" b="b"/>
            <a:pathLst>
              <a:path w="1546134" h="1546134">
                <a:moveTo>
                  <a:pt x="0" y="0"/>
                </a:moveTo>
                <a:lnTo>
                  <a:pt x="1546134" y="0"/>
                </a:lnTo>
                <a:lnTo>
                  <a:pt x="1546134" y="1546134"/>
                </a:lnTo>
                <a:lnTo>
                  <a:pt x="0" y="15461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651226" y="8619029"/>
            <a:ext cx="1528039" cy="1388173"/>
          </a:xfrm>
          <a:custGeom>
            <a:avLst/>
            <a:gdLst/>
            <a:ahLst/>
            <a:cxnLst/>
            <a:rect l="l" t="t" r="r" b="b"/>
            <a:pathLst>
              <a:path w="1528039" h="1388173">
                <a:moveTo>
                  <a:pt x="0" y="0"/>
                </a:moveTo>
                <a:lnTo>
                  <a:pt x="1528039" y="0"/>
                </a:lnTo>
                <a:lnTo>
                  <a:pt x="1528039" y="1388173"/>
                </a:lnTo>
                <a:lnTo>
                  <a:pt x="0" y="1388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7"/>
          <p:cNvSpPr/>
          <p:nvPr/>
        </p:nvSpPr>
        <p:spPr>
          <a:xfrm rot="10800000">
            <a:off x="0" y="6249622"/>
            <a:ext cx="5114206" cy="4037378"/>
          </a:xfrm>
          <a:custGeom>
            <a:avLst/>
            <a:gdLst/>
            <a:ahLst/>
            <a:cxnLst/>
            <a:rect l="l" t="t" r="r" b="b"/>
            <a:pathLst>
              <a:path w="9001243" h="7831082">
                <a:moveTo>
                  <a:pt x="0" y="0"/>
                </a:moveTo>
                <a:lnTo>
                  <a:pt x="9001243" y="0"/>
                </a:lnTo>
                <a:lnTo>
                  <a:pt x="9001243" y="7831082"/>
                </a:lnTo>
                <a:lnTo>
                  <a:pt x="0" y="7831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 t="-93964" r="-76005"/>
            </a:stretch>
          </a:blipFill>
        </p:spPr>
      </p:sp>
      <p:sp>
        <p:nvSpPr>
          <p:cNvPr id="9" name="Freeform 8"/>
          <p:cNvSpPr/>
          <p:nvPr/>
        </p:nvSpPr>
        <p:spPr>
          <a:xfrm rot="5400000">
            <a:off x="13374575" y="519363"/>
            <a:ext cx="5432788" cy="4394061"/>
          </a:xfrm>
          <a:custGeom>
            <a:avLst/>
            <a:gdLst/>
            <a:ahLst/>
            <a:cxnLst/>
            <a:rect l="l" t="t" r="r" b="b"/>
            <a:pathLst>
              <a:path w="7569191" h="7540807">
                <a:moveTo>
                  <a:pt x="0" y="0"/>
                </a:moveTo>
                <a:lnTo>
                  <a:pt x="7569192" y="0"/>
                </a:lnTo>
                <a:lnTo>
                  <a:pt x="7569192" y="7540807"/>
                </a:lnTo>
                <a:lnTo>
                  <a:pt x="0" y="7540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 l="-39324" t="-71614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50908" y="4781113"/>
            <a:ext cx="788700" cy="788700"/>
          </a:xfrm>
          <a:custGeom>
            <a:avLst/>
            <a:gdLst/>
            <a:ahLst/>
            <a:cxnLst/>
            <a:rect l="l" t="t" r="r" b="b"/>
            <a:pathLst>
              <a:path w="788700" h="788700">
                <a:moveTo>
                  <a:pt x="0" y="0"/>
                </a:moveTo>
                <a:lnTo>
                  <a:pt x="788699" y="0"/>
                </a:lnTo>
                <a:lnTo>
                  <a:pt x="788699" y="788700"/>
                </a:lnTo>
                <a:lnTo>
                  <a:pt x="0" y="78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1145243" y="-3799690"/>
            <a:ext cx="17622839" cy="18038781"/>
            <a:chOff x="0" y="0"/>
            <a:chExt cx="23497119" cy="24051708"/>
          </a:xfrm>
        </p:grpSpPr>
        <p:sp>
          <p:nvSpPr>
            <p:cNvPr id="4" name="Freeform 4"/>
            <p:cNvSpPr/>
            <p:nvPr/>
          </p:nvSpPr>
          <p:spPr>
            <a:xfrm rot="-7550883">
              <a:off x="2716040" y="4531309"/>
              <a:ext cx="18445385" cy="15192290"/>
            </a:xfrm>
            <a:custGeom>
              <a:avLst/>
              <a:gdLst/>
              <a:ahLst/>
              <a:cxnLst/>
              <a:rect l="l" t="t" r="r" b="b"/>
              <a:pathLst>
                <a:path w="18445385" h="15192290">
                  <a:moveTo>
                    <a:pt x="0" y="0"/>
                  </a:moveTo>
                  <a:lnTo>
                    <a:pt x="18445386" y="0"/>
                  </a:lnTo>
                  <a:lnTo>
                    <a:pt x="18445386" y="15192290"/>
                  </a:lnTo>
                  <a:lnTo>
                    <a:pt x="0" y="15192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7550883">
              <a:off x="2335693" y="4328109"/>
              <a:ext cx="18445385" cy="15192290"/>
            </a:xfrm>
            <a:custGeom>
              <a:avLst/>
              <a:gdLst/>
              <a:ahLst/>
              <a:cxnLst/>
              <a:rect l="l" t="t" r="r" b="b"/>
              <a:pathLst>
                <a:path w="18445385" h="15192290">
                  <a:moveTo>
                    <a:pt x="0" y="0"/>
                  </a:moveTo>
                  <a:lnTo>
                    <a:pt x="18445386" y="0"/>
                  </a:lnTo>
                  <a:lnTo>
                    <a:pt x="18445386" y="15192290"/>
                  </a:lnTo>
                  <a:lnTo>
                    <a:pt x="0" y="15192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741667" y="6319027"/>
            <a:ext cx="741130" cy="708705"/>
          </a:xfrm>
          <a:custGeom>
            <a:avLst/>
            <a:gdLst/>
            <a:ahLst/>
            <a:cxnLst/>
            <a:rect l="l" t="t" r="r" b="b"/>
            <a:pathLst>
              <a:path w="741130" h="708705">
                <a:moveTo>
                  <a:pt x="0" y="0"/>
                </a:moveTo>
                <a:lnTo>
                  <a:pt x="741129" y="0"/>
                </a:lnTo>
                <a:lnTo>
                  <a:pt x="741129" y="708706"/>
                </a:lnTo>
                <a:lnTo>
                  <a:pt x="0" y="7087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750908" y="7808783"/>
            <a:ext cx="698004" cy="479878"/>
          </a:xfrm>
          <a:custGeom>
            <a:avLst/>
            <a:gdLst/>
            <a:ahLst/>
            <a:cxnLst/>
            <a:rect l="l" t="t" r="r" b="b"/>
            <a:pathLst>
              <a:path w="698004" h="479878">
                <a:moveTo>
                  <a:pt x="0" y="0"/>
                </a:moveTo>
                <a:lnTo>
                  <a:pt x="698004" y="0"/>
                </a:lnTo>
                <a:lnTo>
                  <a:pt x="698004" y="479877"/>
                </a:lnTo>
                <a:lnTo>
                  <a:pt x="0" y="479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41667" y="9067452"/>
            <a:ext cx="734969" cy="734969"/>
          </a:xfrm>
          <a:custGeom>
            <a:avLst/>
            <a:gdLst/>
            <a:ahLst/>
            <a:cxnLst/>
            <a:rect l="l" t="t" r="r" b="b"/>
            <a:pathLst>
              <a:path w="734969" h="734969">
                <a:moveTo>
                  <a:pt x="0" y="0"/>
                </a:moveTo>
                <a:lnTo>
                  <a:pt x="734969" y="0"/>
                </a:lnTo>
                <a:lnTo>
                  <a:pt x="734969" y="734969"/>
                </a:lnTo>
                <a:lnTo>
                  <a:pt x="0" y="7349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4716893" y="559002"/>
            <a:ext cx="3763120" cy="3622036"/>
            <a:chOff x="30480" y="591820"/>
            <a:chExt cx="12736830" cy="12259310"/>
          </a:xfrm>
        </p:grpSpPr>
        <p:sp>
          <p:nvSpPr>
            <p:cNvPr id="10" name="Freeform 10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1" name="Freeform 11"/>
          <p:cNvSpPr/>
          <p:nvPr/>
        </p:nvSpPr>
        <p:spPr>
          <a:xfrm>
            <a:off x="15105092" y="8619029"/>
            <a:ext cx="1546134" cy="1546134"/>
          </a:xfrm>
          <a:custGeom>
            <a:avLst/>
            <a:gdLst/>
            <a:ahLst/>
            <a:cxnLst/>
            <a:rect l="l" t="t" r="r" b="b"/>
            <a:pathLst>
              <a:path w="1546134" h="1546134">
                <a:moveTo>
                  <a:pt x="0" y="0"/>
                </a:moveTo>
                <a:lnTo>
                  <a:pt x="1546134" y="0"/>
                </a:lnTo>
                <a:lnTo>
                  <a:pt x="1546134" y="1546134"/>
                </a:lnTo>
                <a:lnTo>
                  <a:pt x="0" y="154613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651226" y="8619029"/>
            <a:ext cx="1528039" cy="1388173"/>
          </a:xfrm>
          <a:custGeom>
            <a:avLst/>
            <a:gdLst/>
            <a:ahLst/>
            <a:cxnLst/>
            <a:rect l="l" t="t" r="r" b="b"/>
            <a:pathLst>
              <a:path w="1528039" h="1388173">
                <a:moveTo>
                  <a:pt x="0" y="0"/>
                </a:moveTo>
                <a:lnTo>
                  <a:pt x="1528039" y="0"/>
                </a:lnTo>
                <a:lnTo>
                  <a:pt x="1528039" y="1388173"/>
                </a:lnTo>
                <a:lnTo>
                  <a:pt x="0" y="138817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721514" y="4676338"/>
            <a:ext cx="12537786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017083"/>
                </a:solidFill>
                <a:latin typeface="Lato 5"/>
              </a:rPr>
              <a:t>Linkedin contact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21514" y="6129390"/>
            <a:ext cx="710565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00"/>
              </a:lnSpc>
              <a:spcBef>
                <a:spcPct val="0"/>
              </a:spcBef>
            </a:pPr>
            <a:r>
              <a:rPr lang="en-US" sz="5000" u="none">
                <a:solidFill>
                  <a:srgbClr val="017083"/>
                </a:solidFill>
                <a:latin typeface="Lato 5"/>
              </a:rPr>
              <a:t>91-1234-567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16893" y="7515605"/>
            <a:ext cx="7114896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00"/>
              </a:lnSpc>
              <a:spcBef>
                <a:spcPct val="0"/>
              </a:spcBef>
            </a:pPr>
            <a:r>
              <a:rPr lang="en-US" sz="5000" u="none">
                <a:solidFill>
                  <a:srgbClr val="017083"/>
                </a:solidFill>
                <a:latin typeface="Lato 5"/>
              </a:rPr>
              <a:t>hola@igsm2023.com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21514" y="8901820"/>
            <a:ext cx="710565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00"/>
              </a:lnSpc>
              <a:spcBef>
                <a:spcPct val="0"/>
              </a:spcBef>
            </a:pPr>
            <a:r>
              <a:rPr lang="en-US" sz="5000" u="none">
                <a:solidFill>
                  <a:srgbClr val="017083"/>
                </a:solidFill>
                <a:latin typeface="Lato 5"/>
              </a:rPr>
              <a:t>www.igsm2023.com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25196" y="1812407"/>
            <a:ext cx="10171759" cy="98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5"/>
              </a:lnSpc>
            </a:pPr>
            <a:r>
              <a:rPr lang="en-US" sz="5746">
                <a:solidFill>
                  <a:srgbClr val="143788"/>
                </a:solidFill>
                <a:latin typeface="Lato 2"/>
              </a:rPr>
              <a:t>AUTHOR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213</Words>
  <Application>Microsoft Office PowerPoint</Application>
  <PresentationFormat>Personalizado</PresentationFormat>
  <Paragraphs>22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Calibri</vt:lpstr>
      <vt:lpstr>Lato 5</vt:lpstr>
      <vt:lpstr>Lato 1</vt:lpstr>
      <vt:lpstr>Lato 4</vt:lpstr>
      <vt:lpstr>Lato 2</vt:lpstr>
      <vt:lpstr>Lato 3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IGSM 2023</dc:title>
  <cp:lastModifiedBy>Usuario de Windows</cp:lastModifiedBy>
  <cp:revision>2</cp:revision>
  <dcterms:created xsi:type="dcterms:W3CDTF">2006-08-16T00:00:00Z</dcterms:created>
  <dcterms:modified xsi:type="dcterms:W3CDTF">2023-06-06T23:30:06Z</dcterms:modified>
  <dc:identifier>DAFkdXZIEUQ</dc:identifier>
</cp:coreProperties>
</file>