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es-E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92B"/>
    <a:srgbClr val="143788"/>
    <a:srgbClr val="FEE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2515" y="-53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1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90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76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31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41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5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59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3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07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1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82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9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194C-EA57-4CA3-9D88-EBC5589D48EC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773B-03AE-49C2-99C9-6E312CC477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76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/>
          <p:nvPr/>
        </p:nvSpPr>
        <p:spPr>
          <a:xfrm rot="16200000">
            <a:off x="-65945" y="-52143"/>
            <a:ext cx="4338790" cy="4443069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 l="1" t="-24284" r="-33254"/>
            </a:stretch>
          </a:blipFill>
        </p:spPr>
      </p:sp>
      <p:sp>
        <p:nvSpPr>
          <p:cNvPr id="5" name="Freeform 3"/>
          <p:cNvSpPr/>
          <p:nvPr/>
        </p:nvSpPr>
        <p:spPr>
          <a:xfrm rot="5400000" flipH="1">
            <a:off x="16755848" y="25639379"/>
            <a:ext cx="5583495" cy="3738840"/>
          </a:xfrm>
          <a:custGeom>
            <a:avLst/>
            <a:gdLst/>
            <a:ahLst/>
            <a:cxnLst/>
            <a:rect l="l" t="t" r="r" b="b"/>
            <a:pathLst>
              <a:path w="2871801" h="2861031">
                <a:moveTo>
                  <a:pt x="0" y="0"/>
                </a:moveTo>
                <a:lnTo>
                  <a:pt x="2871800" y="0"/>
                </a:lnTo>
                <a:lnTo>
                  <a:pt x="2871800" y="2861032"/>
                </a:lnTo>
                <a:lnTo>
                  <a:pt x="0" y="28610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15 Rectángulo"/>
          <p:cNvSpPr/>
          <p:nvPr/>
        </p:nvSpPr>
        <p:spPr>
          <a:xfrm>
            <a:off x="1980432" y="2954221"/>
            <a:ext cx="17281920" cy="25079574"/>
          </a:xfrm>
          <a:prstGeom prst="rect">
            <a:avLst/>
          </a:prstGeom>
          <a:noFill/>
          <a:ln>
            <a:solidFill>
              <a:srgbClr val="14378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980432" y="28271418"/>
            <a:ext cx="46891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err="1" smtClean="0">
                <a:solidFill>
                  <a:srgbClr val="9E392B"/>
                </a:solidFill>
                <a:latin typeface="Lato" panose="020F0502020204030203" pitchFamily="34" charset="0"/>
              </a:rPr>
              <a:t>Name</a:t>
            </a:r>
            <a:r>
              <a:rPr lang="es-ES" sz="4400" b="1" dirty="0" smtClean="0">
                <a:solidFill>
                  <a:srgbClr val="9E392B"/>
                </a:solidFill>
                <a:latin typeface="Lato" panose="020F0502020204030203" pitchFamily="34" charset="0"/>
              </a:rPr>
              <a:t>, </a:t>
            </a:r>
            <a:r>
              <a:rPr lang="es-ES" sz="4400" b="1" dirty="0" err="1" smtClean="0">
                <a:solidFill>
                  <a:srgbClr val="9E392B"/>
                </a:solidFill>
                <a:latin typeface="Lato" panose="020F0502020204030203" pitchFamily="34" charset="0"/>
              </a:rPr>
              <a:t>First</a:t>
            </a:r>
            <a:r>
              <a:rPr lang="es-ES" sz="4400" b="1" dirty="0" smtClean="0">
                <a:solidFill>
                  <a:srgbClr val="9E392B"/>
                </a:solidFill>
                <a:latin typeface="Lato" panose="020F0502020204030203" pitchFamily="34" charset="0"/>
              </a:rPr>
              <a:t> </a:t>
            </a:r>
            <a:r>
              <a:rPr lang="es-ES" sz="4400" b="1" dirty="0" err="1" smtClean="0">
                <a:solidFill>
                  <a:srgbClr val="9E392B"/>
                </a:solidFill>
                <a:latin typeface="Lato" panose="020F0502020204030203" pitchFamily="34" charset="0"/>
              </a:rPr>
              <a:t>Name</a:t>
            </a:r>
            <a:endParaRPr lang="es-ES" sz="4400" b="1" dirty="0" smtClean="0">
              <a:solidFill>
                <a:srgbClr val="9E392B"/>
              </a:solidFill>
              <a:latin typeface="Lato" panose="020F0502020204030203" pitchFamily="34" charset="0"/>
            </a:endParaRPr>
          </a:p>
          <a:p>
            <a:r>
              <a:rPr lang="es-ES" sz="4400" b="1" dirty="0" err="1" smtClean="0">
                <a:solidFill>
                  <a:srgbClr val="9E392B"/>
                </a:solidFill>
                <a:latin typeface="Lato" panose="020F0502020204030203" pitchFamily="34" charset="0"/>
              </a:rPr>
              <a:t>University</a:t>
            </a:r>
            <a:endParaRPr lang="es-ES" sz="4400" b="1" dirty="0">
              <a:solidFill>
                <a:srgbClr val="9E392B"/>
              </a:solidFill>
              <a:latin typeface="Lato" panose="020F0502020204030203" pitchFamily="34" charset="0"/>
            </a:endParaRPr>
          </a:p>
        </p:txBody>
      </p:sp>
      <p:pic>
        <p:nvPicPr>
          <p:cNvPr id="1026" name="Picture 2" descr="C:\Users\Romero1\Downloads\Logo M2 colores originale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776" y="28067697"/>
            <a:ext cx="1886400" cy="18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omero1\Downloads\IGSO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0636" y="28050924"/>
            <a:ext cx="1887539" cy="18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1935952" y="954411"/>
            <a:ext cx="17281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err="1" smtClean="0">
                <a:solidFill>
                  <a:srgbClr val="9E392B"/>
                </a:solidFill>
                <a:latin typeface="Lato" panose="020F0502020204030203" pitchFamily="34" charset="0"/>
              </a:rPr>
              <a:t>Title</a:t>
            </a:r>
            <a:endParaRPr lang="es-ES" sz="9600" b="1" dirty="0">
              <a:solidFill>
                <a:srgbClr val="9E392B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256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2023-06-06T22:54:26Z</dcterms:created>
  <dcterms:modified xsi:type="dcterms:W3CDTF">2023-06-06T23:24:09Z</dcterms:modified>
</cp:coreProperties>
</file>